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5" r:id="rId3"/>
    <p:sldId id="259" r:id="rId4"/>
    <p:sldId id="260" r:id="rId5"/>
    <p:sldId id="261" r:id="rId6"/>
    <p:sldId id="262" r:id="rId7"/>
    <p:sldId id="277" r:id="rId8"/>
    <p:sldId id="285" r:id="rId9"/>
    <p:sldId id="283" r:id="rId10"/>
    <p:sldId id="284" r:id="rId11"/>
    <p:sldId id="282" r:id="rId12"/>
    <p:sldId id="286" r:id="rId13"/>
    <p:sldId id="273" r:id="rId14"/>
    <p:sldId id="287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2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3E6B2D-B850-4A37-A3AE-8444E1742B4D}" type="datetimeFigureOut">
              <a:rPr lang="ru-RU"/>
              <a:pPr>
                <a:defRPr/>
              </a:pPr>
              <a:t>25.09.2023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35C93C-17F9-47AD-9B38-DC8C6648116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E4FBAC-FC4E-46C1-BABD-2E1F7C874B1B}" type="datetimeFigureOut">
              <a:rPr lang="ru-RU"/>
              <a:pPr>
                <a:defRPr/>
              </a:pPr>
              <a:t>25.09.2023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2374B0-DE9D-4855-ACC6-21543E74F0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0B7B18-AF39-411E-8AB4-8F703F70CBCA}" type="datetimeFigureOut">
              <a:rPr lang="ru-RU"/>
              <a:pPr>
                <a:defRPr/>
              </a:pPr>
              <a:t>25.09.2023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D38179-0473-4B47-8FC8-DFD168FEBA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DBA6D2-20B9-4187-B4C9-9A4CE7EBE714}" type="datetimeFigureOut">
              <a:rPr lang="ru-RU"/>
              <a:pPr>
                <a:defRPr/>
              </a:pPr>
              <a:t>25.09.2023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D925FB-1DCE-413C-8533-A2782BAB01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A6E581-39B0-4B21-896E-98530F0A0DC0}" type="datetimeFigureOut">
              <a:rPr lang="ru-RU"/>
              <a:pPr>
                <a:defRPr/>
              </a:pPr>
              <a:t>25.09.2023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29E7AE-C501-4EBD-83B2-9E77130B41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24B062-083F-4327-B02C-9CB8EE51C4E0}" type="datetimeFigureOut">
              <a:rPr lang="ru-RU"/>
              <a:pPr>
                <a:defRPr/>
              </a:pPr>
              <a:t>25.09.2023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23E4ED-8073-4FAC-B706-D2B67162EC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9191F5-78F7-4BCD-AEB3-6DD6F3D934A3}" type="datetimeFigureOut">
              <a:rPr lang="ru-RU"/>
              <a:pPr>
                <a:defRPr/>
              </a:pPr>
              <a:t>25.09.2023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A02526-8C4F-4D33-8A38-9044398731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85D623-33AB-4E29-9E0B-CBE010FCCF35}" type="datetimeFigureOut">
              <a:rPr lang="ru-RU"/>
              <a:pPr>
                <a:defRPr/>
              </a:pPr>
              <a:t>25.09.2023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C84F5D-87DD-486F-B267-51FBCB916B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838775-043F-4143-B6F3-4052E17846CE}" type="datetimeFigureOut">
              <a:rPr lang="ru-RU"/>
              <a:pPr>
                <a:defRPr/>
              </a:pPr>
              <a:t>25.09.2023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97B125-6AE2-42D7-B010-43956366F39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1172E1-6C14-4385-8975-9809B42B0377}" type="datetimeFigureOut">
              <a:rPr lang="ru-RU"/>
              <a:pPr>
                <a:defRPr/>
              </a:pPr>
              <a:t>25.09.2023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D17ADE-4030-4E58-8E5C-153E9CD164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5748B4-4F60-4882-954A-22C64F870B28}" type="datetimeFigureOut">
              <a:rPr lang="ru-RU"/>
              <a:pPr>
                <a:defRPr/>
              </a:pPr>
              <a:t>25.09.2023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D6511E-1170-4811-B21E-1D60F32A03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EB7B268-B3D6-43C1-AB57-9DCFD85DBDC8}" type="datetimeFigureOut">
              <a:rPr lang="ru-RU"/>
              <a:pPr>
                <a:defRPr/>
              </a:pPr>
              <a:t>25.09.2023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968CE90-E344-449E-8E44-C7BB618DF9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900"/>
          </a:xfrm>
        </p:spPr>
        <p:txBody>
          <a:bodyPr/>
          <a:lstStyle/>
          <a:p>
            <a:pPr eaLnBrk="1" hangingPunct="1"/>
            <a:r>
              <a:rPr lang="ru-RU" sz="2400" b="1" dirty="0" smtClean="0">
                <a:latin typeface="Arial" charset="0"/>
              </a:rPr>
              <a:t>МБОУ-СОШ №1 с. Чекмагуш</a:t>
            </a:r>
            <a:endParaRPr lang="ru-RU" sz="2400" b="1" dirty="0" smtClean="0">
              <a:latin typeface="Arial" charset="0"/>
            </a:endParaRPr>
          </a:p>
        </p:txBody>
      </p:sp>
      <p:sp>
        <p:nvSpPr>
          <p:cNvPr id="13314" name="Объект 2"/>
          <p:cNvSpPr txBox="1">
            <a:spLocks/>
          </p:cNvSpPr>
          <p:nvPr/>
        </p:nvSpPr>
        <p:spPr bwMode="auto">
          <a:xfrm>
            <a:off x="3563938" y="2205038"/>
            <a:ext cx="5264150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Font typeface="Arial" charset="0"/>
              <a:buNone/>
            </a:pPr>
            <a:endParaRPr lang="ru-RU" sz="6000" b="1">
              <a:latin typeface="Calibri" pitchFamily="34" charset="0"/>
            </a:endParaRPr>
          </a:p>
        </p:txBody>
      </p:sp>
      <p:sp>
        <p:nvSpPr>
          <p:cNvPr id="13315" name="Объект 2"/>
          <p:cNvSpPr txBox="1">
            <a:spLocks/>
          </p:cNvSpPr>
          <p:nvPr/>
        </p:nvSpPr>
        <p:spPr bwMode="auto">
          <a:xfrm>
            <a:off x="3563938" y="5805488"/>
            <a:ext cx="526415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Font typeface="Arial" charset="0"/>
              <a:buNone/>
            </a:pPr>
            <a:endParaRPr lang="ru-RU" sz="3600" b="1" i="1">
              <a:latin typeface="Calibri" pitchFamily="34" charset="0"/>
            </a:endParaRPr>
          </a:p>
        </p:txBody>
      </p:sp>
      <p:pic>
        <p:nvPicPr>
          <p:cNvPr id="13316" name="Picture 2" descr="D:\СОЦ ПЕДАГОГ  2011\ЮПМ.png"/>
          <p:cNvPicPr>
            <a:picLocks noChangeAspect="1" noChangeArrowheads="1"/>
          </p:cNvPicPr>
          <p:nvPr/>
        </p:nvPicPr>
        <p:blipFill>
          <a:blip r:embed="rId2"/>
          <a:srcRect r="25764" b="20274"/>
          <a:stretch>
            <a:fillRect/>
          </a:stretch>
        </p:blipFill>
        <p:spPr bwMode="auto">
          <a:xfrm>
            <a:off x="395288" y="1844675"/>
            <a:ext cx="3419475" cy="464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3461593" y="2890639"/>
            <a:ext cx="5472609" cy="2585323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i="1" dirty="0">
                <a:ln w="11430"/>
                <a:solidFill>
                  <a:srgbClr val="FF0000"/>
                </a:solidFill>
                <a:latin typeface="Verdana" pitchFamily="34" charset="0"/>
              </a:rPr>
              <a:t>Причины ДТП по вине детей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979613" y="260350"/>
            <a:ext cx="6624637" cy="1143000"/>
          </a:xfrm>
        </p:spPr>
        <p:txBody>
          <a:bodyPr/>
          <a:lstStyle/>
          <a:p>
            <a:pPr eaLnBrk="1" hangingPunct="1"/>
            <a:r>
              <a:rPr lang="ru-RU" smtClean="0"/>
              <a:t>РАЗБИТЫЕ МАШИНЫ…</a:t>
            </a:r>
          </a:p>
        </p:txBody>
      </p:sp>
      <p:pic>
        <p:nvPicPr>
          <p:cNvPr id="22530" name="Picture 4" descr="D:\СОЦ ПЕДАГОГ  2011\МОИ презентации\ДТП и идети\pd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5888"/>
            <a:ext cx="18288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Picture 2" descr="D:\СОЦ ПЕДАГОГ  2011\МОИ презентации\ДТП и идети\dtp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1547813" y="1557338"/>
            <a:ext cx="6621462" cy="4965700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33794" name="Picture 9" descr="IMG_20170205_134411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572000" y="260350"/>
            <a:ext cx="4114800" cy="5976938"/>
          </a:xfrm>
        </p:spPr>
      </p:pic>
      <p:pic>
        <p:nvPicPr>
          <p:cNvPr id="33795" name="Picture 10" descr="IMG_20170205_13434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404813"/>
            <a:ext cx="4248150" cy="5976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Заголовок 1"/>
          <p:cNvSpPr>
            <a:spLocks noGrp="1"/>
          </p:cNvSpPr>
          <p:nvPr>
            <p:ph type="title" idx="4294967295"/>
          </p:nvPr>
        </p:nvSpPr>
        <p:spPr>
          <a:xfrm flipV="1">
            <a:off x="468313" y="-100013"/>
            <a:ext cx="8229600" cy="100013"/>
          </a:xfrm>
        </p:spPr>
        <p:txBody>
          <a:bodyPr/>
          <a:lstStyle/>
          <a:p>
            <a:pPr eaLnBrk="1" hangingPunct="1"/>
            <a:endParaRPr lang="ru-RU" sz="4000" smtClean="0"/>
          </a:p>
        </p:txBody>
      </p:sp>
      <p:pic>
        <p:nvPicPr>
          <p:cNvPr id="34818" name="Picture 2" descr="D:\СОЦ ПЕДАГОГ  2011\МОИ презентации\ДТП и идети\svetofor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357166"/>
            <a:ext cx="3525838" cy="62404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19" name="Picture 6" descr="slide_31"/>
          <p:cNvPicPr>
            <a:picLocks noGrp="1" noChangeAspect="1" noChangeArrowheads="1"/>
          </p:cNvPicPr>
          <p:nvPr>
            <p:ph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3851275" y="357167"/>
            <a:ext cx="5113338" cy="6127772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Заголовок 1"/>
          <p:cNvSpPr>
            <a:spLocks noGrp="1"/>
          </p:cNvSpPr>
          <p:nvPr>
            <p:ph type="title"/>
          </p:nvPr>
        </p:nvSpPr>
        <p:spPr>
          <a:xfrm>
            <a:off x="684213" y="-1323975"/>
            <a:ext cx="8229600" cy="73025"/>
          </a:xfrm>
        </p:spPr>
        <p:txBody>
          <a:bodyPr/>
          <a:lstStyle/>
          <a:p>
            <a:pPr eaLnBrk="1" hangingPunct="1"/>
            <a:endParaRPr lang="ru-RU" sz="4000" b="1" smtClean="0">
              <a:solidFill>
                <a:srgbClr val="FF0000"/>
              </a:solidFill>
            </a:endParaRPr>
          </a:p>
        </p:txBody>
      </p:sp>
      <p:sp>
        <p:nvSpPr>
          <p:cNvPr id="35842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676275"/>
          </a:xfrm>
        </p:spPr>
        <p:txBody>
          <a:bodyPr/>
          <a:lstStyle/>
          <a:p>
            <a:pPr marL="0" indent="0" algn="ctr" eaLnBrk="1" hangingPunct="1">
              <a:buFont typeface="Arial" charset="0"/>
              <a:buNone/>
            </a:pPr>
            <a:endParaRPr lang="ru-RU" smtClean="0"/>
          </a:p>
        </p:txBody>
      </p:sp>
      <p:pic>
        <p:nvPicPr>
          <p:cNvPr id="55298" name="Picture 2" descr="C:\Users\ASUS\Desktop\WhatsApp Image 2023-09-22 at 12.02.39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14290"/>
            <a:ext cx="8501122" cy="63970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6322" name="Picture 2" descr="C:\Users\ASUS\Desktop\WhatsApp Image 2023-09-22 at 12.02.40.jpe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285728"/>
            <a:ext cx="8643998" cy="639709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4338" name="Picture 2" descr="D:\СОЦ ПЕДАГОГ  2011\МОИ презентации\ДТП и идети\4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-23813" y="-12700"/>
            <a:ext cx="9159876" cy="6870700"/>
          </a:xfrm>
        </p:spPr>
      </p:pic>
      <p:pic>
        <p:nvPicPr>
          <p:cNvPr id="14339" name="Picture 4" descr="D:\СОЦ ПЕДАГОГ  2011\МОИ презентации\ДТП и идети\pd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15888"/>
            <a:ext cx="18288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2275" y="274638"/>
            <a:ext cx="7272338" cy="19304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ПРИЧИНЫ  И ПОСЛЕДСТВИЯ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 smtClean="0">
                <a:solidFill>
                  <a:srgbClr val="C00000"/>
                </a:solidFill>
              </a:rPr>
              <a:t>Дорожно-транспортных происшествий</a:t>
            </a:r>
            <a:endParaRPr lang="ru-RU" sz="9600" b="1" dirty="0">
              <a:solidFill>
                <a:srgbClr val="C00000"/>
              </a:solidFill>
            </a:endParaRPr>
          </a:p>
        </p:txBody>
      </p:sp>
      <p:pic>
        <p:nvPicPr>
          <p:cNvPr id="15362" name="Picture 4" descr="D:\СОЦ ПЕДАГОГ  2011\МОИ презентации\ДТП и идети\pd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5888"/>
            <a:ext cx="18288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9" name="Rectangle 5"/>
          <p:cNvSpPr>
            <a:spLocks noChangeArrowheads="1"/>
          </p:cNvSpPr>
          <p:nvPr/>
        </p:nvSpPr>
        <p:spPr bwMode="auto">
          <a:xfrm>
            <a:off x="1476375" y="2852738"/>
            <a:ext cx="6264275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000">
                <a:effectLst>
                  <a:outerShdw blurRad="38100" dist="38100" dir="2700000" algn="tl">
                    <a:srgbClr val="C0C0C0"/>
                  </a:outerShdw>
                </a:effectLst>
              </a:rPr>
              <a:t>Причиной ДТП становится именно недопустимое поведение: </a:t>
            </a:r>
          </a:p>
          <a:p>
            <a:pPr>
              <a:defRPr/>
            </a:pPr>
            <a:r>
              <a:rPr lang="ru-RU" sz="2000">
                <a:solidFill>
                  <a:srgbClr val="FF942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-невнимательность, </a:t>
            </a:r>
          </a:p>
          <a:p>
            <a:pPr>
              <a:defRPr/>
            </a:pPr>
            <a:r>
              <a:rPr lang="ru-RU" sz="2000">
                <a:solidFill>
                  <a:srgbClr val="FFAF0D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-недисциплинированность,</a:t>
            </a:r>
          </a:p>
          <a:p>
            <a:pPr>
              <a:defRPr/>
            </a:pPr>
            <a:r>
              <a:rPr lang="ru-RU" sz="2000">
                <a:solidFill>
                  <a:srgbClr val="FFC72B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-нежелание соблюдать правила безопасности и пренебрежительное к ним отношение, </a:t>
            </a:r>
          </a:p>
          <a:p>
            <a:pPr>
              <a:defRPr/>
            </a:pPr>
            <a:r>
              <a:rPr lang="ru-RU" sz="200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-подражание другим лицам, нарушающим Правила.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050" y="274638"/>
            <a:ext cx="6635750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Переход проезжей части </a:t>
            </a:r>
            <a:br>
              <a:rPr lang="ru-RU" dirty="0" smtClean="0"/>
            </a:br>
            <a:r>
              <a:rPr lang="ru-RU" dirty="0" smtClean="0"/>
              <a:t>на </a:t>
            </a:r>
            <a:r>
              <a:rPr lang="ru-RU" b="1" dirty="0" smtClean="0">
                <a:solidFill>
                  <a:srgbClr val="FF0000"/>
                </a:solidFill>
              </a:rPr>
              <a:t>красный</a:t>
            </a:r>
            <a:r>
              <a:rPr lang="ru-RU" dirty="0" smtClean="0"/>
              <a:t> свет </a:t>
            </a:r>
            <a:r>
              <a:rPr lang="ru-RU" b="1" dirty="0" smtClean="0">
                <a:solidFill>
                  <a:srgbClr val="0070C0"/>
                </a:solidFill>
              </a:rPr>
              <a:t>Светофора</a:t>
            </a:r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16386" name="Picture 4" descr="D:\СОЦ ПЕДАГОГ  2011\МОИ презентации\ДТП и идети\638963.png"/>
          <p:cNvPicPr>
            <a:picLocks noChangeAspect="1" noChangeArrowheads="1"/>
          </p:cNvPicPr>
          <p:nvPr/>
        </p:nvPicPr>
        <p:blipFill>
          <a:blip r:embed="rId2"/>
          <a:srcRect r="59285"/>
          <a:stretch>
            <a:fillRect/>
          </a:stretch>
        </p:blipFill>
        <p:spPr bwMode="auto">
          <a:xfrm>
            <a:off x="6732588" y="1700213"/>
            <a:ext cx="1689100" cy="476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Picture 4" descr="D:\СОЦ ПЕДАГОГ  2011\МОИ презентации\ДТП и идети\pd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15888"/>
            <a:ext cx="18288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Picture 3" descr="D:\СОЦ ПЕДАГОГ  2011\МОИ презентации\ДТП и идети\6fb2e6a66b975f0fcb204b0c30b.jpg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>
          <a:xfrm>
            <a:off x="179388" y="2173288"/>
            <a:ext cx="5203825" cy="44958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274638"/>
            <a:ext cx="6858000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Переход дороги </a:t>
            </a:r>
            <a:br>
              <a:rPr lang="ru-RU" dirty="0" smtClean="0"/>
            </a:br>
            <a:r>
              <a:rPr lang="ru-RU" dirty="0" smtClean="0"/>
              <a:t>в </a:t>
            </a:r>
            <a:r>
              <a:rPr lang="ru-RU" b="1" dirty="0" smtClean="0">
                <a:solidFill>
                  <a:srgbClr val="FF0000"/>
                </a:solidFill>
              </a:rPr>
              <a:t>неустановленном</a:t>
            </a:r>
            <a:r>
              <a:rPr lang="ru-RU" dirty="0" smtClean="0"/>
              <a:t> месте</a:t>
            </a:r>
            <a:endParaRPr lang="ru-RU" dirty="0"/>
          </a:p>
        </p:txBody>
      </p:sp>
      <p:pic>
        <p:nvPicPr>
          <p:cNvPr id="17410" name="Picture 2" descr="D:\СОЦ ПЕДАГОГ  2011\МОИ презентации\ДТП и идети\73490_1287557546_20952x894090_s800x6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2173288"/>
            <a:ext cx="5156200" cy="4424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Picture 3" descr="D:\СОЦ ПЕДАГОГ  2011\МОИ презентации\ДТП и идети\5776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 l="30807" r="11279"/>
          <a:stretch>
            <a:fillRect/>
          </a:stretch>
        </p:blipFill>
        <p:spPr>
          <a:xfrm>
            <a:off x="6156325" y="1700213"/>
            <a:ext cx="2382838" cy="2743200"/>
          </a:xfrm>
        </p:spPr>
      </p:pic>
      <p:pic>
        <p:nvPicPr>
          <p:cNvPr id="17412" name="Picture 4" descr="D:\СОЦ ПЕДАГОГ  2011\МОИ презентации\ДТП и идети\pdd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15888"/>
            <a:ext cx="18288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03388" y="274638"/>
            <a:ext cx="6983412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Катание на </a:t>
            </a:r>
            <a:r>
              <a:rPr lang="ru-RU" b="1" dirty="0" smtClean="0">
                <a:solidFill>
                  <a:srgbClr val="0070C0"/>
                </a:solidFill>
              </a:rPr>
              <a:t>велосипеде</a:t>
            </a:r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>по </a:t>
            </a:r>
            <a:r>
              <a:rPr lang="ru-RU" b="1" dirty="0" smtClean="0">
                <a:solidFill>
                  <a:srgbClr val="FF0000"/>
                </a:solidFill>
              </a:rPr>
              <a:t>проезжей</a:t>
            </a:r>
            <a:r>
              <a:rPr lang="ru-RU" dirty="0" smtClean="0"/>
              <a:t> части</a:t>
            </a:r>
            <a:endParaRPr lang="ru-RU" dirty="0"/>
          </a:p>
        </p:txBody>
      </p:sp>
      <p:sp>
        <p:nvSpPr>
          <p:cNvPr id="18434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8435" name="Picture 2" descr="D:\СОЦ ПЕДАГОГ  2011\МОИ презентации\ДТП и идети\8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43213" y="2492375"/>
            <a:ext cx="6265862" cy="4249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3" descr="D:\СОЦ ПЕДАГОГ  2011\МОИ презентации\ДТП и идети\188137138.jpg"/>
          <p:cNvPicPr>
            <a:picLocks noChangeAspect="1" noChangeArrowheads="1"/>
          </p:cNvPicPr>
          <p:nvPr/>
        </p:nvPicPr>
        <p:blipFill>
          <a:blip r:embed="rId3"/>
          <a:srcRect l="30801" t="-3209" b="3209"/>
          <a:stretch>
            <a:fillRect/>
          </a:stretch>
        </p:blipFill>
        <p:spPr bwMode="auto">
          <a:xfrm>
            <a:off x="296863" y="2127250"/>
            <a:ext cx="2811462" cy="230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Picture 4" descr="D:\СОЦ ПЕДАГОГ  2011\МОИ презентации\ДТП и идети\pdd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15888"/>
            <a:ext cx="18288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/>
          </p:cNvSpPr>
          <p:nvPr>
            <p:ph type="title"/>
          </p:nvPr>
        </p:nvSpPr>
        <p:spPr>
          <a:xfrm>
            <a:off x="395288" y="260350"/>
            <a:ext cx="8229600" cy="1143000"/>
          </a:xfrm>
        </p:spPr>
        <p:txBody>
          <a:bodyPr/>
          <a:lstStyle/>
          <a:p>
            <a:pPr eaLnBrk="1" hangingPunct="1"/>
            <a:r>
              <a:rPr lang="ru-RU" smtClean="0"/>
              <a:t>Игры на дорогах</a:t>
            </a:r>
          </a:p>
        </p:txBody>
      </p:sp>
      <p:pic>
        <p:nvPicPr>
          <p:cNvPr id="19458" name="Picture 4" descr="image?id=851442795429&amp;t=0&amp;plc=WEB&amp;tkn=*Y4zdmhXHrW3yLIqdXw4GxwUyha8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95288" y="1412875"/>
            <a:ext cx="8280400" cy="5111750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47813" y="274638"/>
            <a:ext cx="7138987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4000" smtClean="0"/>
              <a:t>на </a:t>
            </a:r>
            <a:r>
              <a:rPr lang="ru-RU" sz="4000" b="1" smtClean="0">
                <a:solidFill>
                  <a:srgbClr val="FF0000"/>
                </a:solidFill>
              </a:rPr>
              <a:t>Превышение</a:t>
            </a:r>
            <a:r>
              <a:rPr lang="ru-RU" sz="4000" smtClean="0"/>
              <a:t> скорости</a:t>
            </a:r>
            <a:br>
              <a:rPr lang="ru-RU" sz="4000" smtClean="0"/>
            </a:br>
            <a:r>
              <a:rPr lang="ru-RU" sz="4000" smtClean="0"/>
              <a:t> при катании </a:t>
            </a:r>
            <a:r>
              <a:rPr lang="ru-RU" sz="4000" b="1" smtClean="0">
                <a:solidFill>
                  <a:srgbClr val="0070C0"/>
                </a:solidFill>
              </a:rPr>
              <a:t>скутере</a:t>
            </a:r>
          </a:p>
        </p:txBody>
      </p:sp>
      <p:sp>
        <p:nvSpPr>
          <p:cNvPr id="20482" name="Объект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0483" name="Picture 2" descr="D:\СОЦ ПЕДАГОГ  2011\МОИ презентации\ДТП и идети\imge738da7da4216f1165bfaf222da55e95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2492375"/>
            <a:ext cx="5327650" cy="392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3" descr="D:\СОЦ ПЕДАГОГ  2011\МОИ презентации\ДТП и идети\640.1010_1_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67400" y="1557338"/>
            <a:ext cx="2844800" cy="425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Picture 4" descr="D:\СОЦ ПЕДАГОГ  2011\МОИ презентации\ДТП и идети\pdd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15888"/>
            <a:ext cx="18288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ru-RU" b="1" smtClean="0"/>
              <a:t>ПОСЛЕДСТВИЯ…</a:t>
            </a:r>
          </a:p>
        </p:txBody>
      </p:sp>
      <p:pic>
        <p:nvPicPr>
          <p:cNvPr id="21506" name="Picture 4" descr="D:\СОЦ ПЕДАГОГ  2011\МОИ презентации\ДТП и идети\pd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5888"/>
            <a:ext cx="18288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7" name="Picture 2" descr="D:\СОЦ ПЕДАГОГ  2011\МОИ презентации\ДТП и идети\89406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1258888" y="1916113"/>
            <a:ext cx="6996112" cy="4608512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</TotalTime>
  <Words>65</Words>
  <Application>Microsoft Office PowerPoint</Application>
  <PresentationFormat>Экран (4:3)</PresentationFormat>
  <Paragraphs>15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МБОУ-СОШ №1 с. Чекмагуш</vt:lpstr>
      <vt:lpstr>Слайд 2</vt:lpstr>
      <vt:lpstr>ПРИЧИНЫ  И ПОСЛЕДСТВИЯ Дорожно-транспортных происшествий</vt:lpstr>
      <vt:lpstr>Переход проезжей части  на красный свет Светофора</vt:lpstr>
      <vt:lpstr>Переход дороги  в неустановленном месте</vt:lpstr>
      <vt:lpstr>Катание на велосипеде  по проезжей части</vt:lpstr>
      <vt:lpstr>Игры на дорогах</vt:lpstr>
      <vt:lpstr>на Превышение скорости  при катании скутере</vt:lpstr>
      <vt:lpstr>ПОСЛЕДСТВИЯ…</vt:lpstr>
      <vt:lpstr>РАЗБИТЫЕ МАШИНЫ…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 ДЕТИ!</dc:title>
  <dc:creator>ДТГ</dc:creator>
  <cp:lastModifiedBy>ASUS</cp:lastModifiedBy>
  <cp:revision>14</cp:revision>
  <dcterms:created xsi:type="dcterms:W3CDTF">2011-11-26T13:36:06Z</dcterms:created>
  <dcterms:modified xsi:type="dcterms:W3CDTF">2023-09-25T13:16:22Z</dcterms:modified>
</cp:coreProperties>
</file>